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801600" cy="9601200" type="A3"/>
  <p:notesSz cx="14662150" cy="10234613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5" d="100"/>
          <a:sy n="125" d="100"/>
        </p:scale>
        <p:origin x="-1464" y="288"/>
      </p:cViewPr>
      <p:guideLst>
        <p:guide orient="horz" pos="3024"/>
        <p:guide pos="4032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994961" y="537845"/>
            <a:ext cx="4031615" cy="114703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1" cy="114703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9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9" y="4069400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670" y="3135949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67800" y="3135949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2" y="2149159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2" y="3044826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9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6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2" y="382270"/>
            <a:ext cx="4211639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69" y="382272"/>
            <a:ext cx="7156451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2" y="2009142"/>
            <a:ext cx="4211639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1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4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68FD0-6CC4-4FA1-A953-BFFDF355FC75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2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2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3CCA5-BA4E-49AC-BD65-A5C4C5D9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1.tif"/>
          <p:cNvPicPr>
            <a:picLocks noChangeAspect="1"/>
          </p:cNvPicPr>
          <p:nvPr/>
        </p:nvPicPr>
        <p:blipFill>
          <a:blip r:embed="rId3" cstate="print"/>
          <a:srcRect l="3492" r="2857"/>
          <a:stretch>
            <a:fillRect/>
          </a:stretch>
        </p:blipFill>
        <p:spPr>
          <a:xfrm>
            <a:off x="990600" y="609600"/>
            <a:ext cx="4085459" cy="838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fl="http://schemas.microsoft.com/office/word/2024/wordml/sdtformatlock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926" t="41319" r="35981" b="10275"/>
          <a:stretch>
            <a:fillRect/>
          </a:stretch>
        </p:blipFill>
        <p:spPr bwMode="auto">
          <a:xfrm>
            <a:off x="6629400" y="457200"/>
            <a:ext cx="5107387" cy="61591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fl="http://schemas.microsoft.com/office/word/2024/wordml/sdtformatlock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66460" t="64057" r="28642" b="33061"/>
          <a:stretch>
            <a:fillRect/>
          </a:stretch>
        </p:blipFill>
        <p:spPr bwMode="auto">
          <a:xfrm>
            <a:off x="8458201" y="6934201"/>
            <a:ext cx="762000" cy="6251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Straight Arrow Connector 13"/>
          <p:cNvCxnSpPr/>
          <p:nvPr/>
        </p:nvCxnSpPr>
        <p:spPr>
          <a:xfrm rot="5400000" flipH="1" flipV="1">
            <a:off x="1333500" y="2857500"/>
            <a:ext cx="7620000" cy="28194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733800" y="5486400"/>
            <a:ext cx="2895600" cy="25908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51775" y="152400"/>
            <a:ext cx="9199162" cy="300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LOCATION MAP OF THAKURDIH AREA-1 BLOCK DISTRICT EAST SINGHBHUM</a:t>
            </a:r>
            <a:r>
              <a:rPr lang="en-IN" sz="1400" b="1" dirty="0" smtClean="0">
                <a:latin typeface="Times New Roman" pitchFamily="18" charset="0"/>
                <a:cs typeface="Times New Roman" pitchFamily="18" charset="0"/>
              </a:rPr>
              <a:t>, JHARKHAND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0" y="7010400"/>
            <a:ext cx="2685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Thakurdih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Area-1 </a:t>
            </a:r>
          </a:p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Block boundary (Area 4.10 Sq.km)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458200" y="6705600"/>
            <a:ext cx="3352800" cy="8926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9525000" y="6781800"/>
            <a:ext cx="1075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LEGEND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27" descr="LOC-M.emf"/>
          <p:cNvPicPr>
            <a:picLocks noChangeAspect="1"/>
          </p:cNvPicPr>
          <p:nvPr/>
        </p:nvPicPr>
        <p:blipFill>
          <a:blip r:embed="rId5" cstate="print"/>
          <a:srcRect l="29167" t="37071" r="35119" b="25989"/>
          <a:stretch>
            <a:fillRect/>
          </a:stretch>
        </p:blipFill>
        <p:spPr>
          <a:xfrm>
            <a:off x="7239000" y="8077200"/>
            <a:ext cx="4724400" cy="134216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3400" y="152400"/>
            <a:ext cx="11506200" cy="92964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153400" y="9220200"/>
            <a:ext cx="15240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001000" y="9144000"/>
            <a:ext cx="10668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600" dirty="0" smtClean="0">
                <a:latin typeface="Arial" pitchFamily="34" charset="0"/>
                <a:cs typeface="Arial" pitchFamily="34" charset="0"/>
              </a:rPr>
              <a:t>LY</a:t>
            </a:r>
            <a:endParaRPr lang="en-US" sz="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134" name="Picture 201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6693839"/>
            <a:ext cx="3124200" cy="128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80" name="Picture 1005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95800" y="1219200"/>
            <a:ext cx="20504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005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759738" y="457200"/>
            <a:ext cx="25630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23</Words>
  <Application>Microsoft Office PowerPoint</Application>
  <PresentationFormat>A3 Paper (297x420 mm)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22</cp:revision>
  <dcterms:created xsi:type="dcterms:W3CDTF">2025-06-04T05:53:36Z</dcterms:created>
  <dcterms:modified xsi:type="dcterms:W3CDTF">2025-07-31T09:19:36Z</dcterms:modified>
</cp:coreProperties>
</file>